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76" r:id="rId3"/>
    <p:sldId id="279" r:id="rId4"/>
    <p:sldId id="280" r:id="rId5"/>
    <p:sldId id="281" r:id="rId6"/>
    <p:sldId id="282" r:id="rId7"/>
    <p:sldId id="283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-96" y="-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pPr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pPr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0783" y="1802640"/>
            <a:ext cx="9144000" cy="2651760"/>
          </a:xfrm>
        </p:spPr>
        <p:txBody>
          <a:bodyPr/>
          <a:lstStyle/>
          <a:p>
            <a:r>
              <a:rPr lang="es-MX" dirty="0" smtClean="0">
                <a:latin typeface="Lucida Calligraphy" panose="03010101010101010101" pitchFamily="66" charset="0"/>
              </a:rPr>
              <a:t>MI VIDA SOBRE EN UNA HOJA</a:t>
            </a:r>
            <a:endParaRPr lang="es-MX" dirty="0">
              <a:latin typeface="Lucida Calligraphy" panose="03010101010101010101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3831" y="4347530"/>
            <a:ext cx="9144000" cy="1082939"/>
          </a:xfrm>
        </p:spPr>
        <p:txBody>
          <a:bodyPr/>
          <a:lstStyle/>
          <a:p>
            <a:r>
              <a:rPr lang="es-MX" dirty="0" smtClean="0"/>
              <a:t>ISABEL AURORA SALAZAR TUYUB</a:t>
            </a:r>
          </a:p>
          <a:p>
            <a:r>
              <a:rPr lang="es-MX" dirty="0" smtClean="0"/>
              <a:t>3°B T.V</a:t>
            </a:r>
            <a:endParaRPr lang="es-MX" dirty="0"/>
          </a:p>
        </p:txBody>
      </p:sp>
      <p:pic>
        <p:nvPicPr>
          <p:cNvPr id="4" name="Imagen 3" descr="C:\Users\Administrador\AppData\Local\Microsoft\Windows\INetCache\Content.Word\IMG-20160524-WA000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840">
            <a:off x="419842" y="351444"/>
            <a:ext cx="1644046" cy="204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Administrador\AppData\Local\Microsoft\Windows\INetCache\Content.Word\IMG-20150710-WA002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1907">
            <a:off x="10156631" y="393677"/>
            <a:ext cx="1764346" cy="2343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79880401"/>
      </p:ext>
    </p:extLst>
  </p:cSld>
  <p:clrMapOvr>
    <a:masterClrMapping/>
  </p:clrMapOvr>
  <p:transition spd="med" advClick="0" advTm="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049 0.21392 C -0.46029 0.15842 -0.42995 0.10338 -0.40885 0.10546 C -0.38763 0.10754 -0.39284 0.22826 -0.36328 0.22664 C -0.33372 0.22387 -0.26836 0.11956 -0.23164 0.09274 C -0.19492 0.06475 -0.16328 0.04949 -0.14271 0.06267 C -0.122 0.0747 -0.14049 0.17229 -0.10911 0.16905 C -0.07682 0.16559 0.00482 0.05388 0.04818 0.04255 C 0.09141 0.03145 0.13359 0.1117 0.15104 0.10338 C 0.1681 0.09505 0.15495 0.00856 0.15078 -0.00717 C 0.14636 -0.0229 0.1349 -0.00717 0.12396 0.00879 " pathEditMode="relative" rAng="-312522" ptsTypes="aaaaaaaaaA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943 0.04811 C -0.34648 -0.00208 -0.31341 -0.05203 -0.29245 -0.04648 C -0.27148 -0.04093 -0.28294 0.0784 -0.25338 0.08095 C -0.22383 0.08349 -0.15338 -0.00971 -0.11536 -0.03099 C -0.07734 -0.05226 -0.04492 -0.06244 -0.02526 -0.04648 C -0.00534 -0.03052 -0.02877 0.0636 0.00313 0.06545 C 0.03503 0.0673 0.12253 -0.03099 0.16615 -0.03492 C 0.20977 -0.03885 0.24766 0.04788 0.26511 0.04232 C 0.28255 0.03677 0.27422 -0.05134 0.27057 -0.06776 C 0.26693 -0.08418 0.25508 -0.0703 0.24336 -0.0562 " pathEditMode="relative" rAng="0" ptsTypes="aaaaaaaaaA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8300" y="5199999"/>
            <a:ext cx="9144000" cy="1143000"/>
          </a:xfrm>
        </p:spPr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3177827" y="231079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Nací en Cancún Quintana Roo el 20 de junio del 2001 a la 1:55 de la tarde mis padres me pusieron como nombre Isabel Aurora Salazar </a:t>
            </a:r>
            <a:r>
              <a:rPr lang="es-MX" sz="2800" dirty="0" err="1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Tuyub</a:t>
            </a:r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tengo 14 años mis padres se llaman salvador Salazar González y María Isabel </a:t>
            </a:r>
            <a:r>
              <a:rPr lang="es-MX" sz="2800" dirty="0" err="1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Tuyub</a:t>
            </a:r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Núñez mi papa trabaja de taxista y mi mama de ama de casa mi niñez fue triste y divertido me fui de viaje a Yucatán para llevar invitaciones de mi bautizo me bautizaron el 21 de junio del 2003 fue toda mi familia </a:t>
            </a:r>
            <a:endParaRPr lang="es-MX" sz="2800" dirty="0">
              <a:latin typeface="Blackadder ITC" panose="04020505051007020D02" pitchFamily="82" charset="0"/>
            </a:endParaRPr>
          </a:p>
        </p:txBody>
      </p:sp>
      <p:pic>
        <p:nvPicPr>
          <p:cNvPr id="4" name="Imagen 3" descr="C:\Users\Administrador\AppData\Local\Microsoft\Windows\INetCache\Content.Word\IMG-20160523-WA002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39" y="3396791"/>
            <a:ext cx="1427018" cy="179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Administrador\AppData\Local\Microsoft\Windows\INetCache\Content.Word\IMG-20160524-WA000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49" y="550718"/>
            <a:ext cx="1526223" cy="179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Administrador\AppData\Local\Microsoft\Windows\INetCache\Content.Word\IMG-20150326-WA000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568" y="471752"/>
            <a:ext cx="1751965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C:\Users\Administrador\AppData\Local\Microsoft\Windows\INetCache\Content.Word\IMG-20160523-WA0009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568" y="2450664"/>
            <a:ext cx="1751965" cy="19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Administrador\AppData\Local\Microsoft\Windows\INetCache\Content.Word\IMG-20160523-WA0010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18" y="378402"/>
            <a:ext cx="1295400" cy="169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01572075"/>
      </p:ext>
    </p:extLst>
  </p:cSld>
  <p:clrMapOvr>
    <a:masterClrMapping/>
  </p:clrMapOvr>
  <p:transition spd="med" advClick="0" advTm="30000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864" y="5116872"/>
            <a:ext cx="9144000" cy="1143000"/>
          </a:xfrm>
        </p:spPr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3113314" y="134737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familia yo vivía antes en villas del caribe en esa casa nada mas viví 4 años  me festejaron  mi cumpleaños cuando cumplí 3 y 4 años luego de eso se me cayeron mis primeros dientes me cambie de casa porque el 11 de enero del 2005 falleció mi abuela Aurora González Mendoza y desde eso vivo en la cuchilla estudie mi kínder en el </a:t>
            </a:r>
            <a:r>
              <a:rPr lang="es-MX" sz="2800" dirty="0" err="1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Batab</a:t>
            </a:r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hubo festivales donde me vestía de india y de navidad luego hicimos nuestra graduación bailamos cantamos y nos despedimos </a:t>
            </a:r>
            <a:endParaRPr lang="es-MX" sz="2800" dirty="0">
              <a:latin typeface="Blackadder ITC" panose="04020505051007020D02" pitchFamily="82" charset="0"/>
            </a:endParaRPr>
          </a:p>
        </p:txBody>
      </p:sp>
      <p:pic>
        <p:nvPicPr>
          <p:cNvPr id="4" name="3 Imagen" descr="C:\Users\Administrador\AppData\Local\Microsoft\Windows\INetCache\Content.Word\IMG-20160523-WA002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7947" y="595881"/>
            <a:ext cx="1767660" cy="137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Administrador\AppData\Local\Microsoft\Windows\INetCache\Content.Word\IMG-20160523-WA000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585959" y="209140"/>
            <a:ext cx="1804852" cy="173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Administrador\AppData\Local\Microsoft\Windows\INetCache\Content.Word\IMG-20160523-WA0004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58160" y="2965334"/>
            <a:ext cx="1894116" cy="168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C:\Users\Administrador\AppData\Local\Microsoft\Windows\INetCache\Content.Word\IMG-20160523-WA0019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02673" y="2393088"/>
            <a:ext cx="2207623" cy="194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C:\Users\Administrador\AppData\Local\Microsoft\Windows\INetCache\Content.Word\IMG-20160523-WA001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26731" r="49762"/>
          <a:stretch/>
        </p:blipFill>
        <p:spPr bwMode="auto">
          <a:xfrm>
            <a:off x="9953897" y="4904422"/>
            <a:ext cx="1136469" cy="1587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9" name="8 Imagen" descr="C:\Users\Administrador\AppData\Local\Microsoft\Windows\INetCache\Content.Word\IMG-20160523-WA0027.jp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12001" y="5099140"/>
            <a:ext cx="139065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C:\Users\Administrador\AppData\Local\Microsoft\Windows\INetCache\Content.Word\IMG-20160523-WA0029.jp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04264" y="70122"/>
            <a:ext cx="1257300" cy="145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C:\Users\Administrador\AppData\Local\Microsoft\Windows\INetCache\Content.Word\IMG-20160523-WA0013.jpg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72395" y="194583"/>
            <a:ext cx="1055914" cy="1163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15528820"/>
      </p:ext>
    </p:extLst>
  </p:cSld>
  <p:clrMapOvr>
    <a:masterClrMapping/>
  </p:clrMapOvr>
  <p:transition spd="med" advTm="3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2600" y="5490943"/>
            <a:ext cx="9144000" cy="1143000"/>
          </a:xfrm>
        </p:spPr>
        <p:txBody>
          <a:bodyPr>
            <a:normAutofit/>
          </a:bodyPr>
          <a:lstStyle/>
          <a:p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2351315" y="1080760"/>
            <a:ext cx="753726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en eso me festejaron mi cumpleaños de 5 años  luego pase a la primaria en la Gutiérrez Nájera en esa escuela solo estudie primer grado y me festejaron mi cumpleaños número 6 y el 1 de julio del 2008 nació mi hermanita Valentina Salazar </a:t>
            </a:r>
            <a:r>
              <a:rPr lang="es-MX" sz="2800" dirty="0" err="1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Tuyub</a:t>
            </a:r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y en segundo asta sexto estudie en el Colegio </a:t>
            </a:r>
            <a:r>
              <a:rPr lang="es-MX" sz="2800" dirty="0" err="1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Makarenko</a:t>
            </a:r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el 21 de febrero del 2009 bautizaron a mi hermanita estuve en la escolta fui la comandante fuimos al museo maya Cancún mi hermana estudio igual y le dieron su diploma de primer lugar en ingles computación y de aprovechamiento escolar yo solo  tuve dos diplomas de 3°lugar de inglés y computación luego nuestra graduación y me fui al siguiente día a isla mujeres con mis primas y tías </a:t>
            </a:r>
            <a:endParaRPr lang="es-MX" sz="2800" dirty="0">
              <a:latin typeface="Blackadder ITC" panose="04020505051007020D02" pitchFamily="82" charset="0"/>
            </a:endParaRPr>
          </a:p>
        </p:txBody>
      </p:sp>
      <p:pic>
        <p:nvPicPr>
          <p:cNvPr id="4" name="3 Imagen" descr="C:\Users\Administrador\AppData\Local\Microsoft\Windows\INetCache\Content.Word\IMG-20160523-WA0006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628" y="2193607"/>
            <a:ext cx="127000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Administrador\AppData\Local\Microsoft\Windows\INetCache\Content.Word\IMG-20160523-WA002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5118" t="11319" r="11821" b="9399"/>
          <a:stretch/>
        </p:blipFill>
        <p:spPr bwMode="auto">
          <a:xfrm rot="16200000">
            <a:off x="631100" y="454115"/>
            <a:ext cx="1733550" cy="1247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6" name="5 Imagen" descr="C:\Users\Administrador\AppData\Local\Microsoft\Windows\INetCache\Content.Word\IMG-20160523-WA0002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251088" y="162877"/>
            <a:ext cx="1551896" cy="141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C:\Users\Administrador\AppData\Local\Microsoft\Windows\INetCache\Content.Word\Las hermanas (1)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46476" y="1654879"/>
            <a:ext cx="1609498" cy="148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C:\Users\Administrador\AppData\Local\Microsoft\Windows\INetCache\Content.Word\IMG-20160523-WA0007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4335" y="3641109"/>
            <a:ext cx="1513205" cy="132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https://scontent-mia1-1.xx.fbcdn.net/v/t1.0-9/1279_274413242698703_1775675375_n.jpg?oh=671c2c37e8f0541db243361f5a140f23&amp;oe=57DE8CA3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430657" y="3402329"/>
            <a:ext cx="1960155" cy="1587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https://scontent-mia1-1.xx.fbcdn.net/v/t1.0-9/556454_148405635296354_1172654979_n.jpg?oh=67f57165994065b9d8cf240c81627985&amp;oe=57D48D0A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80780" y="5189355"/>
            <a:ext cx="1121569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https://scontent-mia1-1.xx.fbcdn.net/v/t1.0-9/1011877_536434973059664_728322380_n.jpg?oh=958ba8704946a43d81d6aae92c95a7d0&amp;oe=57CB13EB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1466" t="4651" r="20083" b="19070"/>
          <a:stretch>
            <a:fillRect/>
          </a:stretch>
        </p:blipFill>
        <p:spPr bwMode="auto">
          <a:xfrm>
            <a:off x="9912668" y="5208271"/>
            <a:ext cx="1465082" cy="124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C:\Users\Administrador\AppData\Local\Microsoft\Windows\INetCache\Content.Word\IMG-20151125-WA0003.jpg"/>
          <p:cNvPicPr/>
          <p:nvPr/>
        </p:nvPicPr>
        <p:blipFill>
          <a:blip r:embed="rId10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14862" y="5800381"/>
            <a:ext cx="1257127" cy="1057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75870628"/>
      </p:ext>
    </p:extLst>
  </p:cSld>
  <p:clrMapOvr>
    <a:masterClrMapping/>
  </p:clrMapOvr>
  <p:transition spd="med" advClick="0" advTm="30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2429691" y="1997839"/>
            <a:ext cx="77462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luego me fui a inscribir a la  secundaria Ricardo Flores Magón. En la secundaria fue lo mejor conocí a mis dos mejores amigas Ana Paola Mandujano Córdova y Lluvia Guadalupe Lorenzo Pérez en segundo fueron los pioneros de Cancún estuve en el equipo de básquetbol, en segundo grado de secundaria fui a una comida de mejores alumnos con un buen promedio hubo una tardeada en diciembre fui a su clausura de mi hermana cuando salió del kínder me fui a la plaza con Ana Paola Mandujano y Adrián </a:t>
            </a:r>
            <a:r>
              <a:rPr lang="es-MX" sz="2800" dirty="0" err="1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Xool</a:t>
            </a:r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Can entre a la academia Studio </a:t>
            </a:r>
            <a:r>
              <a:rPr lang="es-MX" sz="2800" dirty="0" err="1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Freensh</a:t>
            </a:r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2800" dirty="0">
              <a:latin typeface="Blackadder ITC" panose="04020505051007020D02" pitchFamily="82" charset="0"/>
            </a:endParaRPr>
          </a:p>
        </p:txBody>
      </p:sp>
      <p:pic>
        <p:nvPicPr>
          <p:cNvPr id="4" name="3 Imagen" descr="C:\Users\Administrador\AppData\Local\Microsoft\Windows\INetCache\Content.Word\IMG-20150430-WA0008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2195" y="470756"/>
            <a:ext cx="1895475" cy="1421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Administrador\AppData\Local\Microsoft\Windows\INetCache\Content.Word\IMG-20150619-WA0007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187948" y="251379"/>
            <a:ext cx="1378744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Administrador\AppData\Local\Microsoft\Windows\INetCache\Content.Word\IMG-20150710-WA0028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303755" y="2579783"/>
            <a:ext cx="12573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C:\Users\Administrador\AppData\Local\Microsoft\Windows\INetCache\Content.Word\IMG-20160112-WA0002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5710" y="2566642"/>
            <a:ext cx="14382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C:\Users\Administrador\AppData\Local\Microsoft\Windows\INetCache\Content.Word\1374335_601080879950145_1823893336_n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88280" y="307611"/>
            <a:ext cx="3997262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:\Users\Administrador\AppData\Local\Microsoft\Windows\INetCache\Content.Word\2014-07-11 18.42.33.jp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02181" y="4795710"/>
            <a:ext cx="1656184" cy="13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C:\Users\Administrador\AppData\Local\Microsoft\Windows\INetCache\Content.Word\WP_20141014_036.jp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92256" y="4475512"/>
            <a:ext cx="990600" cy="176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C:\Users\Administrador\AppData\Local\Microsoft\Windows\INetCache\Content.Word\WP_20141218_004.jpg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085862" y="351392"/>
            <a:ext cx="845663" cy="1504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21174514"/>
      </p:ext>
    </p:extLst>
  </p:cSld>
  <p:clrMapOvr>
    <a:masterClrMapping/>
  </p:clrMapOvr>
  <p:transition spd="med" advClick="0" advTm="3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2116183" y="2136339"/>
            <a:ext cx="81381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fui cuando le dieron su diploma a mi </a:t>
            </a:r>
            <a:r>
              <a:rPr lang="es-MX" sz="2800" dirty="0" smtClean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hermana </a:t>
            </a:r>
            <a:r>
              <a:rPr lang="es-MX" sz="2800" dirty="0" smtClean="0">
                <a:latin typeface="Blackadder ITC" panose="04020505051007020D02" pitchFamily="82" charset="0"/>
              </a:rPr>
              <a:t>estuve </a:t>
            </a:r>
            <a:r>
              <a:rPr lang="es-MX" sz="2800" dirty="0">
                <a:latin typeface="Blackadder ITC" panose="04020505051007020D02" pitchFamily="82" charset="0"/>
              </a:rPr>
              <a:t>en cuadro de honor </a:t>
            </a:r>
            <a:r>
              <a:rPr lang="es-MX" sz="2800" dirty="0" smtClean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me gusta escuchar música , jugar basquetbol , estar con mi hermana y con mi padres a veces me voy a vender con mi abuelita </a:t>
            </a:r>
            <a:r>
              <a:rPr lang="es-MX" sz="2800" dirty="0" err="1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chamoyadas</a:t>
            </a:r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MX" sz="2800" dirty="0" err="1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saborines</a:t>
            </a:r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me gusta mucho salir tengo dos conejos </a:t>
            </a:r>
            <a:r>
              <a:rPr lang="es-MX" sz="2800" dirty="0" err="1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robbi</a:t>
            </a:r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y nieve y un pájaro llamado tomas soy muy bipolar  mis mejores maestras son </a:t>
            </a:r>
            <a:r>
              <a:rPr lang="es-MX" sz="2800" dirty="0" err="1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Hives</a:t>
            </a:r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Hortensia y Blanca Guadalupe Brito Salazar lo más hermoso es que mi abuelita vive cerca de mi casa y siempre estamos casi allá que en mi casa</a:t>
            </a:r>
            <a:endParaRPr lang="es-MX" sz="2800" dirty="0">
              <a:latin typeface="Blackadder ITC" panose="04020505051007020D02" pitchFamily="82" charset="0"/>
            </a:endParaRPr>
          </a:p>
        </p:txBody>
      </p:sp>
      <p:pic>
        <p:nvPicPr>
          <p:cNvPr id="4" name="3 Imagen" descr="C:\Users\Administrador\AppData\Local\Microsoft\Windows\INetCache\Content.Word\IMG-20150713-WA0005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893720" y="689014"/>
            <a:ext cx="1696024" cy="225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s://scontent-mia1-1.xx.fbcdn.net/v/t1.0-9/10599172_917422635041111_4070819334332647405_n.jpg?oh=385d87e64dbec9e7d9f99974743bef6d&amp;oe=579C6FCD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0369" y="526399"/>
            <a:ext cx="1654022" cy="1654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14435061"/>
      </p:ext>
    </p:extLst>
  </p:cSld>
  <p:clrMapOvr>
    <a:masterClrMapping/>
  </p:clrMapOvr>
  <p:transition spd="med" advClick="0" advTm="3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3553254" y="2478515"/>
            <a:ext cx="7132320" cy="3722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y quiero mucho a mis tíos hemos tenido problemas económicos pero nos hemos recuperado poco apoco mi papa casi no está porque tiene que trabajar y mi mama siempre </a:t>
            </a:r>
            <a:r>
              <a:rPr lang="es-MX" sz="2800" dirty="0" smtClean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esta con </a:t>
            </a:r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nosotros </a:t>
            </a:r>
            <a:r>
              <a:rPr lang="es-MX" sz="2800" dirty="0" smtClean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 veces salimos sin mi papa porque tiene que trabajar pero de todas formas </a:t>
            </a:r>
            <a:r>
              <a:rPr lang="es-MX" sz="2800" dirty="0" smtClean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AMO</a:t>
            </a:r>
            <a:r>
              <a:rPr lang="es-MX" sz="2800" dirty="0" smtClean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 mi familia </a:t>
            </a:r>
            <a:r>
              <a:rPr lang="es-MX" sz="2800" dirty="0" smtClean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 smtClean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Ahorita estamos </a:t>
            </a:r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preparando para mis XV y checando vestidos arreglos zapatillas </a:t>
            </a:r>
            <a:r>
              <a:rPr lang="es-MX" sz="2800" dirty="0" smtClean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etc. . </a:t>
            </a:r>
            <a:r>
              <a:rPr lang="es-MX" sz="28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FIN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tiendagraficaweb.com/tiendavirtual/images/invitaciones%20de%20xv%20anos%20guadalaj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88509">
            <a:off x="1125875" y="1066693"/>
            <a:ext cx="2058815" cy="2058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75031446"/>
      </p:ext>
    </p:extLst>
  </p:cSld>
  <p:clrMapOvr>
    <a:masterClrMapping/>
  </p:clrMapOvr>
  <p:transition spd="med" advClick="0" advTm="30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Flores silvestres moradas sobre azul</Template>
  <TotalTime>0</TotalTime>
  <Words>560</Words>
  <Application>Microsoft Office PowerPoint</Application>
  <PresentationFormat>Personalizado</PresentationFormat>
  <Paragraphs>12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FLOWERS 16X9</vt:lpstr>
      <vt:lpstr>MI VIDA SOBRE EN UNA HOJA</vt:lpstr>
      <vt:lpstr>Diapositiva 2</vt:lpstr>
      <vt:lpstr>Diapositiva 3</vt:lpstr>
      <vt:lpstr> </vt:lpstr>
      <vt:lpstr>Diapositiva 5</vt:lpstr>
      <vt:lpstr>Diapositiva 6</vt:lpstr>
      <vt:lpstr>Diapositiva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2016-05-23T18:40:54Z</dcterms:created>
  <dcterms:modified xsi:type="dcterms:W3CDTF">2016-05-25T20:42:17Z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