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78FF805-4779-42F1-B7B8-8417A65BFC70}" type="datetimeFigureOut">
              <a:rPr lang="es-MX" smtClean="0"/>
              <a:t>02/06/2016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DE9923F-1F87-4BF0-9D4D-0D558E760A70}" type="slidenum">
              <a:rPr lang="es-MX" smtClean="0"/>
              <a:t>‹Nº›</a:t>
            </a:fld>
            <a:endParaRPr lang="es-MX"/>
          </a:p>
        </p:txBody>
      </p:sp>
    </p:spTree>
    <p:extLst>
      <p:ext uri="{BB962C8B-B14F-4D97-AF65-F5344CB8AC3E}">
        <p14:creationId xmlns:p14="http://schemas.microsoft.com/office/powerpoint/2010/main" val="368055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8FF805-4779-42F1-B7B8-8417A65BFC70}" type="datetimeFigureOut">
              <a:rPr lang="es-MX" smtClean="0"/>
              <a:t>02/06/2016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DE9923F-1F87-4BF0-9D4D-0D558E760A70}" type="slidenum">
              <a:rPr lang="es-MX" smtClean="0"/>
              <a:t>‹Nº›</a:t>
            </a:fld>
            <a:endParaRPr lang="es-MX"/>
          </a:p>
        </p:txBody>
      </p:sp>
    </p:spTree>
    <p:extLst>
      <p:ext uri="{BB962C8B-B14F-4D97-AF65-F5344CB8AC3E}">
        <p14:creationId xmlns:p14="http://schemas.microsoft.com/office/powerpoint/2010/main" val="347058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8FF805-4779-42F1-B7B8-8417A65BFC70}" type="datetimeFigureOut">
              <a:rPr lang="es-MX" smtClean="0"/>
              <a:t>02/06/2016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DE9923F-1F87-4BF0-9D4D-0D558E760A70}" type="slidenum">
              <a:rPr lang="es-MX" smtClean="0"/>
              <a:t>‹Nº›</a:t>
            </a:fld>
            <a:endParaRPr lang="es-MX"/>
          </a:p>
        </p:txBody>
      </p:sp>
    </p:spTree>
    <p:extLst>
      <p:ext uri="{BB962C8B-B14F-4D97-AF65-F5344CB8AC3E}">
        <p14:creationId xmlns:p14="http://schemas.microsoft.com/office/powerpoint/2010/main" val="408835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8FF805-4779-42F1-B7B8-8417A65BFC70}" type="datetimeFigureOut">
              <a:rPr lang="es-MX" smtClean="0"/>
              <a:t>02/06/2016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DE9923F-1F87-4BF0-9D4D-0D558E760A70}" type="slidenum">
              <a:rPr lang="es-MX" smtClean="0"/>
              <a:t>‹Nº›</a:t>
            </a:fld>
            <a:endParaRPr lang="es-MX"/>
          </a:p>
        </p:txBody>
      </p:sp>
    </p:spTree>
    <p:extLst>
      <p:ext uri="{BB962C8B-B14F-4D97-AF65-F5344CB8AC3E}">
        <p14:creationId xmlns:p14="http://schemas.microsoft.com/office/powerpoint/2010/main" val="370938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78FF805-4779-42F1-B7B8-8417A65BFC70}" type="datetimeFigureOut">
              <a:rPr lang="es-MX" smtClean="0"/>
              <a:t>02/06/2016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DE9923F-1F87-4BF0-9D4D-0D558E760A70}" type="slidenum">
              <a:rPr lang="es-MX" smtClean="0"/>
              <a:t>‹Nº›</a:t>
            </a:fld>
            <a:endParaRPr lang="es-MX"/>
          </a:p>
        </p:txBody>
      </p:sp>
    </p:spTree>
    <p:extLst>
      <p:ext uri="{BB962C8B-B14F-4D97-AF65-F5344CB8AC3E}">
        <p14:creationId xmlns:p14="http://schemas.microsoft.com/office/powerpoint/2010/main" val="369892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78FF805-4779-42F1-B7B8-8417A65BFC70}" type="datetimeFigureOut">
              <a:rPr lang="es-MX" smtClean="0"/>
              <a:t>02/06/2016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DE9923F-1F87-4BF0-9D4D-0D558E760A70}" type="slidenum">
              <a:rPr lang="es-MX" smtClean="0"/>
              <a:t>‹Nº›</a:t>
            </a:fld>
            <a:endParaRPr lang="es-MX"/>
          </a:p>
        </p:txBody>
      </p:sp>
    </p:spTree>
    <p:extLst>
      <p:ext uri="{BB962C8B-B14F-4D97-AF65-F5344CB8AC3E}">
        <p14:creationId xmlns:p14="http://schemas.microsoft.com/office/powerpoint/2010/main" val="268317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78FF805-4779-42F1-B7B8-8417A65BFC70}" type="datetimeFigureOut">
              <a:rPr lang="es-MX" smtClean="0"/>
              <a:t>02/06/2016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DE9923F-1F87-4BF0-9D4D-0D558E760A70}" type="slidenum">
              <a:rPr lang="es-MX" smtClean="0"/>
              <a:t>‹Nº›</a:t>
            </a:fld>
            <a:endParaRPr lang="es-MX"/>
          </a:p>
        </p:txBody>
      </p:sp>
    </p:spTree>
    <p:extLst>
      <p:ext uri="{BB962C8B-B14F-4D97-AF65-F5344CB8AC3E}">
        <p14:creationId xmlns:p14="http://schemas.microsoft.com/office/powerpoint/2010/main" val="215129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78FF805-4779-42F1-B7B8-8417A65BFC70}" type="datetimeFigureOut">
              <a:rPr lang="es-MX" smtClean="0"/>
              <a:t>02/06/2016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DE9923F-1F87-4BF0-9D4D-0D558E760A70}" type="slidenum">
              <a:rPr lang="es-MX" smtClean="0"/>
              <a:t>‹Nº›</a:t>
            </a:fld>
            <a:endParaRPr lang="es-MX"/>
          </a:p>
        </p:txBody>
      </p:sp>
    </p:spTree>
    <p:extLst>
      <p:ext uri="{BB962C8B-B14F-4D97-AF65-F5344CB8AC3E}">
        <p14:creationId xmlns:p14="http://schemas.microsoft.com/office/powerpoint/2010/main" val="285145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8FF805-4779-42F1-B7B8-8417A65BFC70}" type="datetimeFigureOut">
              <a:rPr lang="es-MX" smtClean="0"/>
              <a:t>02/06/2016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DE9923F-1F87-4BF0-9D4D-0D558E760A70}" type="slidenum">
              <a:rPr lang="es-MX" smtClean="0"/>
              <a:t>‹Nº›</a:t>
            </a:fld>
            <a:endParaRPr lang="es-MX"/>
          </a:p>
        </p:txBody>
      </p:sp>
    </p:spTree>
    <p:extLst>
      <p:ext uri="{BB962C8B-B14F-4D97-AF65-F5344CB8AC3E}">
        <p14:creationId xmlns:p14="http://schemas.microsoft.com/office/powerpoint/2010/main" val="384547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8FF805-4779-42F1-B7B8-8417A65BFC70}" type="datetimeFigureOut">
              <a:rPr lang="es-MX" smtClean="0"/>
              <a:t>02/06/2016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DE9923F-1F87-4BF0-9D4D-0D558E760A70}" type="slidenum">
              <a:rPr lang="es-MX" smtClean="0"/>
              <a:t>‹Nº›</a:t>
            </a:fld>
            <a:endParaRPr lang="es-MX"/>
          </a:p>
        </p:txBody>
      </p:sp>
    </p:spTree>
    <p:extLst>
      <p:ext uri="{BB962C8B-B14F-4D97-AF65-F5344CB8AC3E}">
        <p14:creationId xmlns:p14="http://schemas.microsoft.com/office/powerpoint/2010/main" val="405758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8FF805-4779-42F1-B7B8-8417A65BFC70}" type="datetimeFigureOut">
              <a:rPr lang="es-MX" smtClean="0"/>
              <a:t>02/06/2016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DE9923F-1F87-4BF0-9D4D-0D558E760A70}" type="slidenum">
              <a:rPr lang="es-MX" smtClean="0"/>
              <a:t>‹Nº›</a:t>
            </a:fld>
            <a:endParaRPr lang="es-MX"/>
          </a:p>
        </p:txBody>
      </p:sp>
    </p:spTree>
    <p:extLst>
      <p:ext uri="{BB962C8B-B14F-4D97-AF65-F5344CB8AC3E}">
        <p14:creationId xmlns:p14="http://schemas.microsoft.com/office/powerpoint/2010/main" val="157647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F805-4779-42F1-B7B8-8417A65BFC70}" type="datetimeFigureOut">
              <a:rPr lang="es-MX" smtClean="0"/>
              <a:t>02/06/2016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9923F-1F87-4BF0-9D4D-0D558E760A70}" type="slidenum">
              <a:rPr lang="es-MX" smtClean="0"/>
              <a:t>‹Nº›</a:t>
            </a:fld>
            <a:endParaRPr lang="es-MX"/>
          </a:p>
        </p:txBody>
      </p:sp>
    </p:spTree>
    <p:extLst>
      <p:ext uri="{BB962C8B-B14F-4D97-AF65-F5344CB8AC3E}">
        <p14:creationId xmlns:p14="http://schemas.microsoft.com/office/powerpoint/2010/main" val="41296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268760"/>
            <a:ext cx="8568952" cy="4708981"/>
          </a:xfrm>
          <a:prstGeom prst="rect">
            <a:avLst/>
          </a:prstGeom>
        </p:spPr>
        <p:txBody>
          <a:bodyPr wrap="square">
            <a:spAutoFit/>
          </a:bodyPr>
          <a:lstStyle/>
          <a:p>
            <a:r>
              <a:rPr lang="es-MX" sz="2000" dirty="0" smtClean="0">
                <a:latin typeface="Agency FB" pitchFamily="34" charset="0"/>
              </a:rPr>
              <a:t>Mi nombre es Carlos Alejandro Morales Ortiz nací el 30 de septiembre del  2001 en santa Mónica Estado de México tengo 14 años, mi estancia en un lugar no ha sido muy larga, he vivido en diferentes lugares como: el Estado de México, en Tulum, Puerto Vallarta, Chetumal.</a:t>
            </a:r>
          </a:p>
          <a:p>
            <a:r>
              <a:rPr lang="es-MX" sz="2000" dirty="0" smtClean="0">
                <a:latin typeface="Agency FB" pitchFamily="34" charset="0"/>
              </a:rPr>
              <a:t>Ahora vivo en Cancún quintana roo voy en tercer grado de secundaria y planeo terminar mis estudios y mi carrera.</a:t>
            </a:r>
          </a:p>
          <a:p>
            <a:r>
              <a:rPr lang="es-MX" sz="2000" dirty="0" smtClean="0">
                <a:latin typeface="Agency FB" pitchFamily="34" charset="0"/>
              </a:rPr>
              <a:t>Estudie el kínder en el Estado de México era particular y se llamaba Las Américas y también lo estudie en Tulum, terminando volví al estado de México estudie la primaria Lic. Benito Juárez hasta quinto grado, al concluirlo me fui para Cancún donde termine mi primaria en la escuela Plan de Ayala. La secundaria la estudie en Cancún, primer grado en la secundaria técnica número 16, “8 de octubre” al ver que la escuela no era buena y no me aportaba nada me cambie a la presente escuela donde estudio Ricardo Flores Magón general 21.</a:t>
            </a:r>
          </a:p>
          <a:p>
            <a:r>
              <a:rPr lang="es-MX" sz="2000" dirty="0" smtClean="0">
                <a:latin typeface="Agency FB" pitchFamily="34" charset="0"/>
              </a:rPr>
              <a:t>Mis padres Alejandra Rubí Ortiz Esparza y Carlos Martin Morales Rosales a la presente fecha tienen 29 y 30 años mi mama se embarazo de mi a los 14 años y me tuvo a los 15, mi papa fue a los Estados Unidos ya que </a:t>
            </a:r>
            <a:r>
              <a:rPr lang="es-MX" sz="2000" dirty="0" err="1" smtClean="0">
                <a:latin typeface="Agency FB" pitchFamily="34" charset="0"/>
              </a:rPr>
              <a:t>naci</a:t>
            </a:r>
            <a:r>
              <a:rPr lang="es-MX" sz="2000" dirty="0" smtClean="0">
                <a:latin typeface="Agency FB" pitchFamily="34" charset="0"/>
              </a:rPr>
              <a:t> en hospital particular y era costoso y tenían un hijo en camino y me tenían que dar una buena vida.</a:t>
            </a:r>
            <a:endParaRPr lang="es-MX" sz="2000" dirty="0">
              <a:latin typeface="Agency FB" pitchFamily="34" charset="0"/>
            </a:endParaRPr>
          </a:p>
        </p:txBody>
      </p:sp>
      <p:sp>
        <p:nvSpPr>
          <p:cNvPr id="3" name="2 Rectángulo"/>
          <p:cNvSpPr/>
          <p:nvPr/>
        </p:nvSpPr>
        <p:spPr>
          <a:xfrm>
            <a:off x="3491880" y="411744"/>
            <a:ext cx="1908212" cy="369332"/>
          </a:xfrm>
          <a:prstGeom prst="rect">
            <a:avLst/>
          </a:prstGeom>
        </p:spPr>
        <p:txBody>
          <a:bodyPr wrap="square">
            <a:spAutoFit/>
          </a:bodyPr>
          <a:lstStyle/>
          <a:p>
            <a:r>
              <a:rPr lang="es-MX" dirty="0" smtClean="0"/>
              <a:t>“AUTOBIOGRAFIA”</a:t>
            </a:r>
            <a:endParaRPr lang="es-MX" dirty="0"/>
          </a:p>
        </p:txBody>
      </p:sp>
    </p:spTree>
    <p:extLst>
      <p:ext uri="{BB962C8B-B14F-4D97-AF65-F5344CB8AC3E}">
        <p14:creationId xmlns:p14="http://schemas.microsoft.com/office/powerpoint/2010/main" val="377461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3652" y="1268760"/>
            <a:ext cx="8784976" cy="5016758"/>
          </a:xfrm>
          <a:prstGeom prst="rect">
            <a:avLst/>
          </a:prstGeom>
        </p:spPr>
        <p:txBody>
          <a:bodyPr wrap="square">
            <a:spAutoFit/>
          </a:bodyPr>
          <a:lstStyle/>
          <a:p>
            <a:r>
              <a:rPr lang="es-MX" sz="2000" dirty="0" smtClean="0">
                <a:latin typeface="Agency FB" pitchFamily="34" charset="0"/>
              </a:rPr>
              <a:t>Durante mi infancia viví con mis abuelas paternas y maternas, María Salome Esparza Velázquez y Martha Alicia Rosales Briones, mi infancia fue muy buena jugaba con mis compañeros a los juegos antiguos en donde no existía los celulares ni tanta tecnología jugábamos a las escondidas, al trompo, a los tasos, escondidas, atrapados, congelados, encantados etc. </a:t>
            </a:r>
          </a:p>
          <a:p>
            <a:r>
              <a:rPr lang="es-MX" sz="2000" dirty="0" smtClean="0">
                <a:latin typeface="Agency FB" pitchFamily="34" charset="0"/>
              </a:rPr>
              <a:t>Mi primer trabajo fue vendiendo raspado en frente de mi casa, después trabaje en tiendas de abarrotes, en tianguis etc. etc. Mis dos familias eran humildes no tenían mucho dinero, pero siempre nos gustó trabajar y salir adelante. En la escuela no iba muy bien no me gustaba seguir ordenes de las maestras me desesperaba.</a:t>
            </a:r>
          </a:p>
          <a:p>
            <a:r>
              <a:rPr lang="es-MX" sz="2000" dirty="0" smtClean="0">
                <a:latin typeface="Agency FB" pitchFamily="34" charset="0"/>
              </a:rPr>
              <a:t>Tuve problemas con de peleas y agresividad, los niños de mi salón eran muy anti productivos. En la primaria no tuve reconocimientos ni diplomas no fue hasta segundo grado de secundaria que eleve mi promedio drásticamente echándole ganas  porque quería que mi mama se sintiera orgullosa de mí y eso me hacía muy feliz.</a:t>
            </a:r>
          </a:p>
          <a:p>
            <a:r>
              <a:rPr lang="es-MX" sz="2000" dirty="0" smtClean="0">
                <a:latin typeface="Agency FB" pitchFamily="34" charset="0"/>
              </a:rPr>
              <a:t>Mido 1:74 soy de tez morena, delgado, ojos color café obscuro me gusta tener cabello corto. Psicológicamente seria como buena onda pero con las personas que conozco me cuesta trabajo confiar en las personas ya que me molesta que me traicionen. Tengo reconocimientos de excelencia académica desde el </a:t>
            </a:r>
            <a:endParaRPr lang="es-MX" sz="2000" dirty="0">
              <a:latin typeface="Agency FB" pitchFamily="34" charset="0"/>
            </a:endParaRPr>
          </a:p>
        </p:txBody>
      </p:sp>
      <p:sp>
        <p:nvSpPr>
          <p:cNvPr id="3" name="2 Rectángulo"/>
          <p:cNvSpPr/>
          <p:nvPr/>
        </p:nvSpPr>
        <p:spPr>
          <a:xfrm>
            <a:off x="3131840" y="404664"/>
            <a:ext cx="1919308" cy="369332"/>
          </a:xfrm>
          <a:prstGeom prst="rect">
            <a:avLst/>
          </a:prstGeom>
        </p:spPr>
        <p:txBody>
          <a:bodyPr wrap="none">
            <a:spAutoFit/>
          </a:bodyPr>
          <a:lstStyle/>
          <a:p>
            <a:r>
              <a:rPr lang="es-MX" dirty="0" smtClean="0"/>
              <a:t>“AUTOBIOGRAFIA”</a:t>
            </a:r>
            <a:endParaRPr lang="es-MX" dirty="0"/>
          </a:p>
        </p:txBody>
      </p:sp>
    </p:spTree>
    <p:extLst>
      <p:ext uri="{BB962C8B-B14F-4D97-AF65-F5344CB8AC3E}">
        <p14:creationId xmlns:p14="http://schemas.microsoft.com/office/powerpoint/2010/main" val="27204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591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63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63284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4272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489</Words>
  <Application>Microsoft Office PowerPoint</Application>
  <PresentationFormat>Presentación en pantalla (4:3)</PresentationFormat>
  <Paragraphs>10</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Equipo7</dc:creator>
  <cp:lastModifiedBy>Equipo7</cp:lastModifiedBy>
  <cp:revision>1</cp:revision>
  <cp:lastPrinted>2016-06-02T18:57:42Z</cp:lastPrinted>
  <dcterms:created xsi:type="dcterms:W3CDTF">2016-06-02T18:51:05Z</dcterms:created>
  <dcterms:modified xsi:type="dcterms:W3CDTF">2016-06-02T18:58:29Z</dcterms:modified>
</cp:coreProperties>
</file>