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7" r:id="rId2"/>
    <p:sldId id="258" r:id="rId3"/>
    <p:sldId id="259" r:id="rId4"/>
    <p:sldId id="260" r:id="rId5"/>
    <p:sldId id="261" r:id="rId6"/>
    <p:sldId id="262"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6C61DA02-ECBA-41C3-84B8-E70C48B8949D}" type="datetimeFigureOut">
              <a:rPr lang="es-MX" smtClean="0"/>
              <a:t>02/06/2016</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8B2FA156-69B2-4D2A-B700-6FAFF804D17B}"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6C61DA02-ECBA-41C3-84B8-E70C48B8949D}" type="datetimeFigureOut">
              <a:rPr lang="es-MX" smtClean="0"/>
              <a:t>02/06/2016</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6C61DA02-ECBA-41C3-84B8-E70C48B8949D}" type="datetimeFigureOut">
              <a:rPr lang="es-MX" smtClean="0"/>
              <a:t>02/06/2016</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8B2FA156-69B2-4D2A-B700-6FAFF804D17B}" type="slidenum">
              <a:rPr lang="es-MX" smtClean="0"/>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6C61DA02-ECBA-41C3-84B8-E70C48B8949D}" type="datetimeFigureOut">
              <a:rPr lang="es-MX" smtClean="0"/>
              <a:t>02/06/2016</a:t>
            </a:fld>
            <a:endParaRPr lang="es-MX"/>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8B2FA156-69B2-4D2A-B700-6FAFF804D17B}" type="slidenum">
              <a:rPr lang="es-MX" smtClean="0"/>
              <a:t>‹Nº›</a:t>
            </a:fld>
            <a:endParaRPr lang="es-MX"/>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C61DA02-ECBA-41C3-84B8-E70C48B8949D}" type="datetimeFigureOut">
              <a:rPr lang="es-MX" smtClean="0"/>
              <a:t>02/06/2016</a:t>
            </a:fld>
            <a:endParaRPr lang="es-MX"/>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B2FA156-69B2-4D2A-B700-6FAFF804D17B}"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MX" dirty="0" smtClean="0"/>
              <a:t>Mi nombre es Dennis López Cervera, nací el 13 de mayo del 2000 tengo 16 años vivo en Cancún </a:t>
            </a:r>
            <a:r>
              <a:rPr lang="es-MX" dirty="0" err="1" smtClean="0"/>
              <a:t>Q.roo</a:t>
            </a:r>
            <a:r>
              <a:rPr lang="es-MX" dirty="0" smtClean="0"/>
              <a:t> mi mama se llama </a:t>
            </a:r>
            <a:r>
              <a:rPr lang="es-MX" dirty="0" err="1" smtClean="0"/>
              <a:t>addy</a:t>
            </a:r>
            <a:r>
              <a:rPr lang="es-MX" dirty="0" smtClean="0"/>
              <a:t> Flor Cervera León mi papa Alfonzo Cruz Osorio y mi hermana </a:t>
            </a:r>
            <a:r>
              <a:rPr lang="es-MX" dirty="0" err="1" smtClean="0"/>
              <a:t>Monse</a:t>
            </a:r>
            <a:r>
              <a:rPr lang="es-MX" dirty="0" smtClean="0"/>
              <a:t> López Cervera vivo con mis padres estudio y trabajo mi personalidades alegre practico deporte y me gusta escuchar música. </a:t>
            </a:r>
            <a:endParaRPr lang="es-MX" dirty="0"/>
          </a:p>
        </p:txBody>
      </p:sp>
      <p:sp>
        <p:nvSpPr>
          <p:cNvPr id="2" name="1 Título"/>
          <p:cNvSpPr>
            <a:spLocks noGrp="1"/>
          </p:cNvSpPr>
          <p:nvPr>
            <p:ph type="title"/>
          </p:nvPr>
        </p:nvSpPr>
        <p:spPr>
          <a:xfrm>
            <a:off x="457200" y="274638"/>
            <a:ext cx="8229600" cy="562074"/>
          </a:xfrm>
        </p:spPr>
        <p:txBody>
          <a:bodyPr>
            <a:normAutofit fontScale="90000"/>
          </a:bodyPr>
          <a:lstStyle/>
          <a:p>
            <a:r>
              <a:rPr lang="es-MX" dirty="0" smtClean="0"/>
              <a:t>Mi autobiografía…</a:t>
            </a:r>
            <a:endParaRPr lang="es-MX" dirty="0"/>
          </a:p>
        </p:txBody>
      </p:sp>
    </p:spTree>
    <p:custDataLst>
      <p:tags r:id="rId1"/>
    </p:custDataLst>
    <p:extLst>
      <p:ext uri="{BB962C8B-B14F-4D97-AF65-F5344CB8AC3E}">
        <p14:creationId xmlns:p14="http://schemas.microsoft.com/office/powerpoint/2010/main" val="1667978917"/>
      </p:ext>
    </p:extLst>
  </p:cSld>
  <p:clrMapOvr>
    <a:masterClrMapping/>
  </p:clrMapOvr>
  <mc:AlternateContent xmlns:mc="http://schemas.openxmlformats.org/markup-compatibility/2006">
    <mc:Choice xmlns:p14="http://schemas.microsoft.com/office/powerpoint/2010/main" Requires="p14">
      <p:transition spd="med" p14:dur="700" advTm="15490">
        <p:fade/>
      </p:transition>
    </mc:Choice>
    <mc:Fallback>
      <p:transition spd="med" advTm="1549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700808"/>
            <a:ext cx="8229600" cy="4425355"/>
          </a:xfrm>
        </p:spPr>
        <p:txBody>
          <a:bodyPr>
            <a:normAutofit fontScale="77500" lnSpcReduction="20000"/>
          </a:bodyPr>
          <a:lstStyle/>
          <a:p>
            <a:r>
              <a:rPr lang="es-MX" sz="2600" dirty="0" smtClean="0"/>
              <a:t>Fui creciendo yo era pequeño, gordito y cachetón cuando pase a kínder estudie dos años en particular en la escuela circulo infantil y otro en publica cuando estaba en particular yo acostumbraba a participar en los bailes recuerdo 3 bailes y un evento en el primero baile de conejito y mi primo le toco ser un árbol bailamos en la cancha de la escuela el segundo me toco bailar de revolucionario ese día yo estaba muy emocionado puesto a que la escuela llevo un burro, para tomarnos fotos con el fue hermoso,  en el tercer baile me toco de abeja era primavera ese día llore porque me daba pena y mi hermana quedo como reina de la primavera y en el evento de día de muertos asistí vestido de diablo, recuerdo nos fuimos los tres grupos de mi grado a una excursión al teatro de Cancún  donde vimos una obra de teatro, luego nos dejaron subir al observatorio donde se puede apreciar la vista de toda la zona hotelera.</a:t>
            </a:r>
          </a:p>
          <a:p>
            <a:endParaRPr lang="es-MX" dirty="0"/>
          </a:p>
        </p:txBody>
      </p:sp>
      <p:sp>
        <p:nvSpPr>
          <p:cNvPr id="2" name="1 Título"/>
          <p:cNvSpPr>
            <a:spLocks noGrp="1"/>
          </p:cNvSpPr>
          <p:nvPr>
            <p:ph type="title"/>
          </p:nvPr>
        </p:nvSpPr>
        <p:spPr/>
        <p:txBody>
          <a:bodyPr>
            <a:normAutofit/>
          </a:bodyPr>
          <a:lstStyle/>
          <a:p>
            <a:r>
              <a:rPr lang="es-MX" dirty="0" err="1" smtClean="0"/>
              <a:t>Kinder</a:t>
            </a:r>
            <a:endParaRPr lang="es-MX" dirty="0"/>
          </a:p>
        </p:txBody>
      </p:sp>
    </p:spTree>
    <p:custDataLst>
      <p:tags r:id="rId1"/>
    </p:custDataLst>
    <p:extLst>
      <p:ext uri="{BB962C8B-B14F-4D97-AF65-F5344CB8AC3E}">
        <p14:creationId xmlns:p14="http://schemas.microsoft.com/office/powerpoint/2010/main" val="3895112690"/>
      </p:ext>
    </p:extLst>
  </p:cSld>
  <p:clrMapOvr>
    <a:masterClrMapping/>
  </p:clrMapOvr>
  <p:transition spd="slow" advTm="28646">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95536" y="980727"/>
            <a:ext cx="1656184" cy="2287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1 Título"/>
          <p:cNvSpPr>
            <a:spLocks noGrp="1"/>
          </p:cNvSpPr>
          <p:nvPr>
            <p:ph type="title"/>
          </p:nvPr>
        </p:nvSpPr>
        <p:spPr/>
        <p:txBody>
          <a:bodyPr/>
          <a:lstStyle/>
          <a:p>
            <a:r>
              <a:rPr lang="es-MX" dirty="0" smtClean="0"/>
              <a:t> </a:t>
            </a:r>
            <a:endParaRPr lang="es-MX" dirty="0"/>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503791"/>
            <a:ext cx="2022897" cy="3572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99772" y="2514600"/>
            <a:ext cx="1920500" cy="342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61118950"/>
      </p:ext>
    </p:extLst>
  </p:cSld>
  <p:clrMapOvr>
    <a:masterClrMapping/>
  </p:clrMapOvr>
  <mc:AlternateContent xmlns:mc="http://schemas.openxmlformats.org/markup-compatibility/2006">
    <mc:Choice xmlns:p14="http://schemas.microsoft.com/office/powerpoint/2010/main" Requires="p14">
      <p:transition spd="slow" p14:dur="1500" advTm="5764">
        <p:split orient="vert"/>
      </p:transition>
    </mc:Choice>
    <mc:Fallback>
      <p:transition spd="slow" advTm="5764">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Effect transition="in" filter="circle(in)">
                                      <p:cBhvr>
                                        <p:cTn id="13" dur="2000"/>
                                        <p:tgtEl>
                                          <p:spTgt spid="102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1028"/>
                                        </p:tgtEl>
                                        <p:attrNameLst>
                                          <p:attrName>style.visibility</p:attrName>
                                        </p:attrNameLst>
                                      </p:cBhvr>
                                      <p:to>
                                        <p:strVal val="visible"/>
                                      </p:to>
                                    </p:set>
                                    <p:animEffect transition="in" filter="wipe(down)">
                                      <p:cBhvr>
                                        <p:cTn id="18"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28800"/>
            <a:ext cx="8229600" cy="4497363"/>
          </a:xfrm>
        </p:spPr>
        <p:txBody>
          <a:bodyPr>
            <a:normAutofit fontScale="55000" lnSpcReduction="20000"/>
          </a:bodyPr>
          <a:lstStyle/>
          <a:p>
            <a:r>
              <a:rPr lang="es-MX" dirty="0" smtClean="0"/>
              <a:t>En primaria estudie en la escuela estado de Quintana Roo tengo algunas experiencias cuando iba en segundo un día lluvioso eran como las dos de la tarde jugábamos a resbalarnos en el aula con los zapatos mojados ese día por error resbale y caí de boca y se abrió mi barbilla me di cuenta poco después y el profesor me llevo a la dirección y posterior mente mi mama me llevo al hospital donde me costuraron la barba recuerdo que en primaria acostumbraba a bailar cuando se terminaba el siclo escolar  mi baile favorito fue el baile ruso en primaria estaba en el equipo de básquetbol de la escuela no era muy bueno pero me entretenía mis calificaciones eran demasiado malas para ser primaria, cuando iba en cuarto año de primaria la profesora rifo 3 pases para una excursión a la discoteca coco bongo la profesora puso como regla que los boletos se los ganarían los que se comportaran bien durante una semana, y afortunadamente me gane un boleto gracias a mi buen comportamiento que tenia en ese entonces, la excursión consistía en ir a coco bongo a bailar un rato y a divertirnos y lo segundo fue ir a comer al restaurant rain </a:t>
            </a:r>
            <a:r>
              <a:rPr lang="es-MX" dirty="0" err="1" smtClean="0"/>
              <a:t>forest</a:t>
            </a:r>
            <a:r>
              <a:rPr lang="es-MX" dirty="0" smtClean="0"/>
              <a:t> fue divertido porque solo éramos 3 alumnos de cuarto año y los demás eran de sexto año para las vacaciones de navidad en quinto año mi padre que vivía en Córdova Veracruz esa navidad me fui de viaje con mi hermana a Córdova la pasamos súper padre convivimos con mis tíos de la ciudad salimos a plazas, parques, salimos a pedir la rama con los amigos del vecindario donde nos alojábamos fue una navidad excelente, en sexto año nos llevaron de excursión a </a:t>
            </a:r>
            <a:r>
              <a:rPr lang="es-MX" dirty="0" err="1" smtClean="0"/>
              <a:t>xel</a:t>
            </a:r>
            <a:r>
              <a:rPr lang="es-MX" dirty="0" smtClean="0"/>
              <a:t>-ha con los demás sextos fue un día completo nadamos comimos fue divertido pasarlo con los amigos.</a:t>
            </a:r>
            <a:endParaRPr lang="es-MX" dirty="0"/>
          </a:p>
          <a:p>
            <a:endParaRPr lang="es-MX" dirty="0"/>
          </a:p>
        </p:txBody>
      </p:sp>
      <p:sp>
        <p:nvSpPr>
          <p:cNvPr id="2" name="1 Título"/>
          <p:cNvSpPr>
            <a:spLocks noGrp="1"/>
          </p:cNvSpPr>
          <p:nvPr>
            <p:ph type="title"/>
          </p:nvPr>
        </p:nvSpPr>
        <p:spPr/>
        <p:txBody>
          <a:bodyPr/>
          <a:lstStyle/>
          <a:p>
            <a:r>
              <a:rPr lang="es-MX" dirty="0" smtClean="0"/>
              <a:t>primaria</a:t>
            </a:r>
            <a:endParaRPr lang="es-MX" dirty="0"/>
          </a:p>
        </p:txBody>
      </p:sp>
    </p:spTree>
    <p:custDataLst>
      <p:tags r:id="rId1"/>
    </p:custDataLst>
    <p:extLst>
      <p:ext uri="{BB962C8B-B14F-4D97-AF65-F5344CB8AC3E}">
        <p14:creationId xmlns:p14="http://schemas.microsoft.com/office/powerpoint/2010/main" val="970928301"/>
      </p:ext>
    </p:extLst>
  </p:cSld>
  <p:clrMapOvr>
    <a:masterClrMapping/>
  </p:clrMapOvr>
  <p:transition spd="slow" advTm="41922">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52736"/>
            <a:ext cx="8229600" cy="5616624"/>
          </a:xfrm>
        </p:spPr>
        <p:txBody>
          <a:bodyPr>
            <a:normAutofit fontScale="32500" lnSpcReduction="20000"/>
          </a:bodyPr>
          <a:lstStyle/>
          <a:p>
            <a:r>
              <a:rPr lang="es-MX" sz="3700" dirty="0" smtClean="0"/>
              <a:t>Cuando pase a la secundaria Ricardo Flores Magón  tenia miedo puesto a que era una sensación nueva por suerte en mi grupo me tocaron amigos que ya conocía en primero aunque conocí nuevos amigos cuando termino el primero bloque del presente primer año entre al equipo de futbol de la escuela donde participamos en la copa coca cola solo jugué tres juegos puesto a que me lesione, cuando termino el segundo bloque la profesora de química organizo una excursión a </a:t>
            </a:r>
            <a:r>
              <a:rPr lang="es-MX" sz="3700" dirty="0" err="1" smtClean="0"/>
              <a:t>crococun</a:t>
            </a:r>
            <a:r>
              <a:rPr lang="es-MX" sz="3700" dirty="0" smtClean="0"/>
              <a:t> fue temprano nos fuimos en camión con los otros dos grupos de primero ya en el lugar nos separaron por grupos para ir tomando el camino fue divertido pasamos por un habitad de cocodrilos, les dimos de comer a unos ciervos, y nos dejaron cargar a un cocodrilo bebe, en segundo año la escuela organizo una tardeada para el 14 de febrero la pasamos bien pero en segundo mi madre me dio de baja de la escuela porque iba muy mal en mis calificaciones, ese verano yo estuve castigado, cuando entre a segundo en el turno de la tarde no me fue muy bien empecé mal pero conforme paso el tiempo fui mejorando en segundo año no recuerdo a ver Hecho algo interesante, cuando pase a tercero todo fue mejorando en los primeros dos bloques me fue bien era complicado porque era algo nuevo pero me fui acoplando al ritmo de las tareas y proyectos, en noviembre entro una niña nueva llamada Irma </a:t>
            </a:r>
            <a:r>
              <a:rPr lang="es-MX" sz="3700" dirty="0" err="1" smtClean="0"/>
              <a:t>Aleinad</a:t>
            </a:r>
            <a:r>
              <a:rPr lang="es-MX" sz="3700" dirty="0" smtClean="0"/>
              <a:t> Alemán Reyes ella me gusto desde que entro así que me empecé a llevar mas con ella hasta que conseguí hacerla mi novia ella me a apoyado en todo desde tareas hasta en vida personal, en diciembre la escuela organizo una posada de la cual </a:t>
            </a:r>
            <a:r>
              <a:rPr lang="es-MX" sz="3700" dirty="0" err="1" smtClean="0"/>
              <a:t>carlos</a:t>
            </a:r>
            <a:r>
              <a:rPr lang="es-MX" sz="3700" dirty="0" smtClean="0"/>
              <a:t> y yo fuimos los encargados de reunir el dinero e ir a comprar los alimentos, ese día fue bonito puesto a que fue el ultimo día de clases, bailamos comimos pizza y convivimos entre todos cuando regresamos de vacaciones todo iba normal cuando de repente el profesor manolo llamo a los de excelencia para tomarse la foto y yo me sorprendí porque manolo me llamo a mi fue único el momento así es como tuve excelencia en el tercer bloque fue bonito puesto a que era mi primera vez en excelencia y estuve con mis amigos y novia en excelencia, en el cuarto bloque sin ninguna esperanza logre volver a quedar en excelencia fue lindo porque yo sentí que no quedaría , el día de la entrega de boletas Irma, Alma y yo nos retiramos y fuimos a pasear a la plaza y por ultimo la escuela organizo una actividad deportiva en la cual participe en una sola prueba que era slalom de basquetbol que </a:t>
            </a:r>
            <a:r>
              <a:rPr lang="es-MX" sz="3700" dirty="0" err="1" smtClean="0"/>
              <a:t>consistio</a:t>
            </a:r>
            <a:r>
              <a:rPr lang="es-MX" sz="3700" dirty="0" smtClean="0"/>
              <a:t> en ir de ida y vuelta en zigzag de ida con la mano derecha dominar el balón y de regreso con la izquierda dominar el balón y el grupo que gane mas pruebas ganaba el evento solo competimos contra terceros años y de los tres grupos nuestro grupa “A” ganamos con 15 puntos el evento. </a:t>
            </a:r>
          </a:p>
          <a:p>
            <a:r>
              <a:rPr lang="es-MX" sz="3700" dirty="0" smtClean="0"/>
              <a:t>  </a:t>
            </a:r>
          </a:p>
          <a:p>
            <a:r>
              <a:rPr lang="es-MX" sz="3700" dirty="0" smtClean="0"/>
              <a:t>Sin duda los mejores recuerdos de mi vida es el rostro de orgullo de mi mama en la actualidad puesto que mi vida mejoro bastante.</a:t>
            </a:r>
          </a:p>
          <a:p>
            <a:endParaRPr lang="es-MX" dirty="0"/>
          </a:p>
        </p:txBody>
      </p:sp>
      <p:sp>
        <p:nvSpPr>
          <p:cNvPr id="2" name="1 Título"/>
          <p:cNvSpPr>
            <a:spLocks noGrp="1"/>
          </p:cNvSpPr>
          <p:nvPr>
            <p:ph type="title"/>
          </p:nvPr>
        </p:nvSpPr>
        <p:spPr>
          <a:xfrm>
            <a:off x="457200" y="274638"/>
            <a:ext cx="8229600" cy="562074"/>
          </a:xfrm>
        </p:spPr>
        <p:txBody>
          <a:bodyPr>
            <a:normAutofit fontScale="90000"/>
          </a:bodyPr>
          <a:lstStyle/>
          <a:p>
            <a:r>
              <a:rPr lang="es-MX" dirty="0" smtClean="0"/>
              <a:t>Secundaria</a:t>
            </a:r>
            <a:endParaRPr lang="es-MX" dirty="0"/>
          </a:p>
        </p:txBody>
      </p:sp>
    </p:spTree>
    <p:custDataLst>
      <p:tags r:id="rId1"/>
    </p:custDataLst>
    <p:extLst>
      <p:ext uri="{BB962C8B-B14F-4D97-AF65-F5344CB8AC3E}">
        <p14:creationId xmlns:p14="http://schemas.microsoft.com/office/powerpoint/2010/main" val="4259004288"/>
      </p:ext>
    </p:extLst>
  </p:cSld>
  <p:clrMapOvr>
    <a:masterClrMapping/>
  </p:clrMapOvr>
  <mc:AlternateContent xmlns:mc="http://schemas.openxmlformats.org/markup-compatibility/2006">
    <mc:Choice xmlns:p14="http://schemas.microsoft.com/office/powerpoint/2010/main" Requires="p14">
      <p:transition spd="slow" advTm="58390">
        <p14:flash/>
      </p:transition>
    </mc:Choice>
    <mc:Fallback>
      <p:transition spd="slow" advTm="5839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down)">
                                      <p:cBhvr>
                                        <p:cTn id="31" dur="580">
                                          <p:stCondLst>
                                            <p:cond delay="0"/>
                                          </p:stCondLst>
                                        </p:cTn>
                                        <p:tgtEl>
                                          <p:spTgt spid="3">
                                            <p:txEl>
                                              <p:pRg st="1" end="1"/>
                                            </p:txEl>
                                          </p:spTgt>
                                        </p:tgtEl>
                                      </p:cBhvr>
                                    </p:animEffect>
                                    <p:anim calcmode="lin" valueType="num">
                                      <p:cBhvr>
                                        <p:cTn id="3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1" end="1"/>
                                            </p:txEl>
                                          </p:spTgt>
                                        </p:tgtEl>
                                      </p:cBhvr>
                                      <p:to x="100000" y="60000"/>
                                    </p:animScale>
                                    <p:animScale>
                                      <p:cBhvr>
                                        <p:cTn id="38" dur="166" decel="50000">
                                          <p:stCondLst>
                                            <p:cond delay="676"/>
                                          </p:stCondLst>
                                        </p:cTn>
                                        <p:tgtEl>
                                          <p:spTgt spid="3">
                                            <p:txEl>
                                              <p:pRg st="1" end="1"/>
                                            </p:txEl>
                                          </p:spTgt>
                                        </p:tgtEl>
                                      </p:cBhvr>
                                      <p:to x="100000" y="100000"/>
                                    </p:animScale>
                                    <p:animScale>
                                      <p:cBhvr>
                                        <p:cTn id="39" dur="26">
                                          <p:stCondLst>
                                            <p:cond delay="1312"/>
                                          </p:stCondLst>
                                        </p:cTn>
                                        <p:tgtEl>
                                          <p:spTgt spid="3">
                                            <p:txEl>
                                              <p:pRg st="1" end="1"/>
                                            </p:txEl>
                                          </p:spTgt>
                                        </p:tgtEl>
                                      </p:cBhvr>
                                      <p:to x="100000" y="80000"/>
                                    </p:animScale>
                                    <p:animScale>
                                      <p:cBhvr>
                                        <p:cTn id="40" dur="166" decel="50000">
                                          <p:stCondLst>
                                            <p:cond delay="1338"/>
                                          </p:stCondLst>
                                        </p:cTn>
                                        <p:tgtEl>
                                          <p:spTgt spid="3">
                                            <p:txEl>
                                              <p:pRg st="1" end="1"/>
                                            </p:txEl>
                                          </p:spTgt>
                                        </p:tgtEl>
                                      </p:cBhvr>
                                      <p:to x="100000" y="100000"/>
                                    </p:animScale>
                                    <p:animScale>
                                      <p:cBhvr>
                                        <p:cTn id="41" dur="26">
                                          <p:stCondLst>
                                            <p:cond delay="1642"/>
                                          </p:stCondLst>
                                        </p:cTn>
                                        <p:tgtEl>
                                          <p:spTgt spid="3">
                                            <p:txEl>
                                              <p:pRg st="1" end="1"/>
                                            </p:txEl>
                                          </p:spTgt>
                                        </p:tgtEl>
                                      </p:cBhvr>
                                      <p:to x="100000" y="90000"/>
                                    </p:animScale>
                                    <p:animScale>
                                      <p:cBhvr>
                                        <p:cTn id="42" dur="166" decel="50000">
                                          <p:stCondLst>
                                            <p:cond delay="1668"/>
                                          </p:stCondLst>
                                        </p:cTn>
                                        <p:tgtEl>
                                          <p:spTgt spid="3">
                                            <p:txEl>
                                              <p:pRg st="1" end="1"/>
                                            </p:txEl>
                                          </p:spTgt>
                                        </p:tgtEl>
                                      </p:cBhvr>
                                      <p:to x="100000" y="100000"/>
                                    </p:animScale>
                                    <p:animScale>
                                      <p:cBhvr>
                                        <p:cTn id="43" dur="26">
                                          <p:stCondLst>
                                            <p:cond delay="1808"/>
                                          </p:stCondLst>
                                        </p:cTn>
                                        <p:tgtEl>
                                          <p:spTgt spid="3">
                                            <p:txEl>
                                              <p:pRg st="1" end="1"/>
                                            </p:txEl>
                                          </p:spTgt>
                                        </p:tgtEl>
                                      </p:cBhvr>
                                      <p:to x="100000" y="95000"/>
                                    </p:animScale>
                                    <p:animScale>
                                      <p:cBhvr>
                                        <p:cTn id="44" dur="166" decel="50000">
                                          <p:stCondLst>
                                            <p:cond delay="1834"/>
                                          </p:stCondLst>
                                        </p:cTn>
                                        <p:tgtEl>
                                          <p:spTgt spid="3">
                                            <p:txEl>
                                              <p:pRg st="1" end="1"/>
                                            </p:txEl>
                                          </p:spTgt>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6" presetClass="entr" presetSubtype="0" fill="hold" grpId="0" nodeType="clickEffect">
                                  <p:stCondLst>
                                    <p:cond delay="0"/>
                                  </p:stCondLst>
                                  <p:childTnLst>
                                    <p:set>
                                      <p:cBhvr>
                                        <p:cTn id="48" dur="1" fill="hold">
                                          <p:stCondLst>
                                            <p:cond delay="0"/>
                                          </p:stCondLst>
                                        </p:cTn>
                                        <p:tgtEl>
                                          <p:spTgt spid="3">
                                            <p:txEl>
                                              <p:pRg st="2" end="2"/>
                                            </p:txEl>
                                          </p:spTgt>
                                        </p:tgtEl>
                                        <p:attrNameLst>
                                          <p:attrName>style.visibility</p:attrName>
                                        </p:attrNameLst>
                                      </p:cBhvr>
                                      <p:to>
                                        <p:strVal val="visible"/>
                                      </p:to>
                                    </p:set>
                                    <p:animEffect transition="in" filter="wipe(down)">
                                      <p:cBhvr>
                                        <p:cTn id="49" dur="580">
                                          <p:stCondLst>
                                            <p:cond delay="0"/>
                                          </p:stCondLst>
                                        </p:cTn>
                                        <p:tgtEl>
                                          <p:spTgt spid="3">
                                            <p:txEl>
                                              <p:pRg st="2" end="2"/>
                                            </p:txEl>
                                          </p:spTgt>
                                        </p:tgtEl>
                                      </p:cBhvr>
                                    </p:animEffect>
                                    <p:anim calcmode="lin" valueType="num">
                                      <p:cBhvr>
                                        <p:cTn id="5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2" end="2"/>
                                            </p:txEl>
                                          </p:spTgt>
                                        </p:tgtEl>
                                      </p:cBhvr>
                                      <p:to x="100000" y="60000"/>
                                    </p:animScale>
                                    <p:animScale>
                                      <p:cBhvr>
                                        <p:cTn id="56" dur="166" decel="50000">
                                          <p:stCondLst>
                                            <p:cond delay="676"/>
                                          </p:stCondLst>
                                        </p:cTn>
                                        <p:tgtEl>
                                          <p:spTgt spid="3">
                                            <p:txEl>
                                              <p:pRg st="2" end="2"/>
                                            </p:txEl>
                                          </p:spTgt>
                                        </p:tgtEl>
                                      </p:cBhvr>
                                      <p:to x="100000" y="100000"/>
                                    </p:animScale>
                                    <p:animScale>
                                      <p:cBhvr>
                                        <p:cTn id="57" dur="26">
                                          <p:stCondLst>
                                            <p:cond delay="1312"/>
                                          </p:stCondLst>
                                        </p:cTn>
                                        <p:tgtEl>
                                          <p:spTgt spid="3">
                                            <p:txEl>
                                              <p:pRg st="2" end="2"/>
                                            </p:txEl>
                                          </p:spTgt>
                                        </p:tgtEl>
                                      </p:cBhvr>
                                      <p:to x="100000" y="80000"/>
                                    </p:animScale>
                                    <p:animScale>
                                      <p:cBhvr>
                                        <p:cTn id="58" dur="166" decel="50000">
                                          <p:stCondLst>
                                            <p:cond delay="1338"/>
                                          </p:stCondLst>
                                        </p:cTn>
                                        <p:tgtEl>
                                          <p:spTgt spid="3">
                                            <p:txEl>
                                              <p:pRg st="2" end="2"/>
                                            </p:txEl>
                                          </p:spTgt>
                                        </p:tgtEl>
                                      </p:cBhvr>
                                      <p:to x="100000" y="100000"/>
                                    </p:animScale>
                                    <p:animScale>
                                      <p:cBhvr>
                                        <p:cTn id="59" dur="26">
                                          <p:stCondLst>
                                            <p:cond delay="1642"/>
                                          </p:stCondLst>
                                        </p:cTn>
                                        <p:tgtEl>
                                          <p:spTgt spid="3">
                                            <p:txEl>
                                              <p:pRg st="2" end="2"/>
                                            </p:txEl>
                                          </p:spTgt>
                                        </p:tgtEl>
                                      </p:cBhvr>
                                      <p:to x="100000" y="90000"/>
                                    </p:animScale>
                                    <p:animScale>
                                      <p:cBhvr>
                                        <p:cTn id="60" dur="166" decel="50000">
                                          <p:stCondLst>
                                            <p:cond delay="1668"/>
                                          </p:stCondLst>
                                        </p:cTn>
                                        <p:tgtEl>
                                          <p:spTgt spid="3">
                                            <p:txEl>
                                              <p:pRg st="2" end="2"/>
                                            </p:txEl>
                                          </p:spTgt>
                                        </p:tgtEl>
                                      </p:cBhvr>
                                      <p:to x="100000" y="100000"/>
                                    </p:animScale>
                                    <p:animScale>
                                      <p:cBhvr>
                                        <p:cTn id="61" dur="26">
                                          <p:stCondLst>
                                            <p:cond delay="1808"/>
                                          </p:stCondLst>
                                        </p:cTn>
                                        <p:tgtEl>
                                          <p:spTgt spid="3">
                                            <p:txEl>
                                              <p:pRg st="2" end="2"/>
                                            </p:txEl>
                                          </p:spTgt>
                                        </p:tgtEl>
                                      </p:cBhvr>
                                      <p:to x="100000" y="95000"/>
                                    </p:animScale>
                                    <p:animScale>
                                      <p:cBhvr>
                                        <p:cTn id="62"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4" y="1196752"/>
            <a:ext cx="4115934"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3" y="1196752"/>
            <a:ext cx="3666474" cy="4881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974847020"/>
      </p:ext>
    </p:extLst>
  </p:cSld>
  <p:clrMapOvr>
    <a:masterClrMapping/>
  </p:clrMapOvr>
  <mc:AlternateContent xmlns:mc="http://schemas.openxmlformats.org/markup-compatibility/2006">
    <mc:Choice xmlns:p14="http://schemas.microsoft.com/office/powerpoint/2010/main" Requires="p14">
      <p:transition spd="slow" p14:dur="1200" advTm="4056">
        <p:dissolve/>
      </p:transition>
    </mc:Choice>
    <mc:Fallback>
      <p:transition spd="slow" advTm="4056">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2051"/>
                                        </p:tgtEl>
                                        <p:attrNameLst>
                                          <p:attrName>style.visibility</p:attrName>
                                        </p:attrNameLst>
                                      </p:cBhvr>
                                      <p:to>
                                        <p:strVal val="visible"/>
                                      </p:to>
                                    </p:set>
                                    <p:anim calcmode="lin" valueType="num">
                                      <p:cBhvr>
                                        <p:cTn id="14" dur="1000" fill="hold"/>
                                        <p:tgtEl>
                                          <p:spTgt spid="2051"/>
                                        </p:tgtEl>
                                        <p:attrNameLst>
                                          <p:attrName>ppt_w</p:attrName>
                                        </p:attrNameLst>
                                      </p:cBhvr>
                                      <p:tavLst>
                                        <p:tav tm="0">
                                          <p:val>
                                            <p:fltVal val="0"/>
                                          </p:val>
                                        </p:tav>
                                        <p:tav tm="100000">
                                          <p:val>
                                            <p:strVal val="#ppt_w"/>
                                          </p:val>
                                        </p:tav>
                                      </p:tavLst>
                                    </p:anim>
                                    <p:anim calcmode="lin" valueType="num">
                                      <p:cBhvr>
                                        <p:cTn id="15" dur="1000" fill="hold"/>
                                        <p:tgtEl>
                                          <p:spTgt spid="2051"/>
                                        </p:tgtEl>
                                        <p:attrNameLst>
                                          <p:attrName>ppt_h</p:attrName>
                                        </p:attrNameLst>
                                      </p:cBhvr>
                                      <p:tavLst>
                                        <p:tav tm="0">
                                          <p:val>
                                            <p:fltVal val="0"/>
                                          </p:val>
                                        </p:tav>
                                        <p:tav tm="100000">
                                          <p:val>
                                            <p:strVal val="#ppt_h"/>
                                          </p:val>
                                        </p:tav>
                                      </p:tavLst>
                                    </p:anim>
                                    <p:anim calcmode="lin" valueType="num">
                                      <p:cBhvr>
                                        <p:cTn id="16" dur="1000" fill="hold"/>
                                        <p:tgtEl>
                                          <p:spTgt spid="2051"/>
                                        </p:tgtEl>
                                        <p:attrNameLst>
                                          <p:attrName>style.rotation</p:attrName>
                                        </p:attrNameLst>
                                      </p:cBhvr>
                                      <p:tavLst>
                                        <p:tav tm="0">
                                          <p:val>
                                            <p:fltVal val="90"/>
                                          </p:val>
                                        </p:tav>
                                        <p:tav tm="100000">
                                          <p:val>
                                            <p:fltVal val="0"/>
                                          </p:val>
                                        </p:tav>
                                      </p:tavLst>
                                    </p:anim>
                                    <p:animEffect transition="in" filter="fade">
                                      <p:cBhvr>
                                        <p:cTn id="17" dur="1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2.9"/>
</p:tagLst>
</file>

<file path=ppt/tags/tag2.xml><?xml version="1.0" encoding="utf-8"?>
<p:tagLst xmlns:a="http://schemas.openxmlformats.org/drawingml/2006/main" xmlns:r="http://schemas.openxmlformats.org/officeDocument/2006/relationships" xmlns:p="http://schemas.openxmlformats.org/presentationml/2006/main">
  <p:tag name="TIMING" val="|0.5|2.4"/>
</p:tagLst>
</file>

<file path=ppt/tags/tag3.xml><?xml version="1.0" encoding="utf-8"?>
<p:tagLst xmlns:a="http://schemas.openxmlformats.org/drawingml/2006/main" xmlns:r="http://schemas.openxmlformats.org/officeDocument/2006/relationships" xmlns:p="http://schemas.openxmlformats.org/presentationml/2006/main">
  <p:tag name="TIMING" val="|0.9|1.4|1.9"/>
</p:tagLst>
</file>

<file path=ppt/tags/tag4.xml><?xml version="1.0" encoding="utf-8"?>
<p:tagLst xmlns:a="http://schemas.openxmlformats.org/drawingml/2006/main" xmlns:r="http://schemas.openxmlformats.org/officeDocument/2006/relationships" xmlns:p="http://schemas.openxmlformats.org/presentationml/2006/main">
  <p:tag name="TIMING" val="|0.4|1"/>
</p:tagLst>
</file>

<file path=ppt/tags/tag5.xml><?xml version="1.0" encoding="utf-8"?>
<p:tagLst xmlns:a="http://schemas.openxmlformats.org/drawingml/2006/main" xmlns:r="http://schemas.openxmlformats.org/officeDocument/2006/relationships" xmlns:p="http://schemas.openxmlformats.org/presentationml/2006/main">
  <p:tag name="TIMING" val="|0.3|1|48.8|1"/>
</p:tagLst>
</file>

<file path=ppt/tags/tag6.xml><?xml version="1.0" encoding="utf-8"?>
<p:tagLst xmlns:a="http://schemas.openxmlformats.org/drawingml/2006/main" xmlns:r="http://schemas.openxmlformats.org/officeDocument/2006/relationships" xmlns:p="http://schemas.openxmlformats.org/presentationml/2006/main">
  <p:tag name="TIMING" val="|0.4|1.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TotalTime>
  <Words>1107</Words>
  <Application>Microsoft Office PowerPoint</Application>
  <PresentationFormat>Presentación en pantalla (4:3)</PresentationFormat>
  <Paragraphs>11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Concurrencia</vt:lpstr>
      <vt:lpstr>Mi autobiografía…</vt:lpstr>
      <vt:lpstr>Kinder</vt:lpstr>
      <vt:lpstr> </vt:lpstr>
      <vt:lpstr>primaria</vt:lpstr>
      <vt:lpstr>Secundaria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Cruz</dc:creator>
  <cp:lastModifiedBy>Cruz</cp:lastModifiedBy>
  <cp:revision>3</cp:revision>
  <dcterms:created xsi:type="dcterms:W3CDTF">2016-06-03T01:23:47Z</dcterms:created>
  <dcterms:modified xsi:type="dcterms:W3CDTF">2016-06-03T01:45:31Z</dcterms:modified>
</cp:coreProperties>
</file>